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2"/>
  </p:sldIdLst>
  <p:sldSz cx="30275213" cy="42803763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25" d="100"/>
          <a:sy n="25" d="100"/>
        </p:scale>
        <p:origin x="2436" y="18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976941" y="5707200"/>
            <a:ext cx="24334038" cy="1604307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2976941" y="22222129"/>
            <a:ext cx="24334038" cy="918994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510820" y="4830898"/>
            <a:ext cx="27248401" cy="34220731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976941" y="15503811"/>
            <a:ext cx="24334038" cy="635881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2976941" y="22222129"/>
            <a:ext cx="24334038" cy="294347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10820" y="9302287"/>
            <a:ext cx="27239461" cy="29704404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943690" y="24019673"/>
            <a:ext cx="19292011" cy="478595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943690" y="28805632"/>
            <a:ext cx="19292011" cy="5415099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510820" y="9369695"/>
            <a:ext cx="12855381" cy="29636996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921720" y="9369695"/>
            <a:ext cx="12855381" cy="29636996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510820" y="8920309"/>
            <a:ext cx="13266610" cy="2381745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10820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15485037" y="8873679"/>
            <a:ext cx="13266610" cy="2381745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15485037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1510646" y="9706203"/>
            <a:ext cx="12995027" cy="2876191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15769744" y="9706734"/>
            <a:ext cx="12980538" cy="28760693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2023-4-7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25415750" y="5707200"/>
            <a:ext cx="2592532" cy="313896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2270700" y="5707200"/>
            <a:ext cx="22769579" cy="31389600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510820" y="3797310"/>
            <a:ext cx="27239461" cy="440398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510820" y="9302287"/>
            <a:ext cx="27239461" cy="2970440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519760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10221130" y="39411138"/>
            <a:ext cx="9833741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22045458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53"/>
          </p:nvPr>
        </p:nvSpPr>
        <p:spPr>
          <a:xfrm>
            <a:off x="1510665" y="1316464"/>
            <a:ext cx="26556970" cy="20605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marL="0" indent="0" algn="ctr">
              <a:buNone/>
            </a:pPr>
            <a:r>
              <a:rPr lang="en-US" sz="8000" dirty="0"/>
              <a:t>Poster Title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10665" y="3927851"/>
            <a:ext cx="26556335" cy="7067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/>
              <a:t>Author(s) list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11300" y="5159751"/>
            <a:ext cx="26556335" cy="7067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/>
              <a:t>Affiliated programs, organizations, etc.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10665" y="6344026"/>
            <a:ext cx="12978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Introduction or abstract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47165" y="7309226"/>
            <a:ext cx="13042265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Type your text here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  <p:sp>
        <p:nvSpPr>
          <p:cNvPr id="12" name="文本框 11"/>
          <p:cNvSpPr txBox="1"/>
          <p:nvPr/>
        </p:nvSpPr>
        <p:spPr>
          <a:xfrm>
            <a:off x="1434465" y="15208626"/>
            <a:ext cx="130549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Objectives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447165" y="16707226"/>
            <a:ext cx="13042265" cy="950912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Type your text here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  <p:sp>
        <p:nvSpPr>
          <p:cNvPr id="14" name="文本框 13"/>
          <p:cNvSpPr txBox="1"/>
          <p:nvPr/>
        </p:nvSpPr>
        <p:spPr>
          <a:xfrm>
            <a:off x="1434465" y="26892626"/>
            <a:ext cx="1305433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Materials &amp; Methods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447165" y="28377256"/>
            <a:ext cx="13042265" cy="1227963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Type your text here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  <p:sp>
        <p:nvSpPr>
          <p:cNvPr id="16" name="文本框 15"/>
          <p:cNvSpPr txBox="1"/>
          <p:nvPr/>
        </p:nvSpPr>
        <p:spPr>
          <a:xfrm>
            <a:off x="15290165" y="6344026"/>
            <a:ext cx="129667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Results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5290165" y="7309226"/>
            <a:ext cx="13106400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Type your text here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  <p:sp>
        <p:nvSpPr>
          <p:cNvPr id="18" name="文本框 17"/>
          <p:cNvSpPr txBox="1"/>
          <p:nvPr/>
        </p:nvSpPr>
        <p:spPr>
          <a:xfrm>
            <a:off x="15290165" y="15278476"/>
            <a:ext cx="12852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Conlcusion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5290165" y="16777076"/>
            <a:ext cx="13106400" cy="895540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Type your text here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  <p:sp>
        <p:nvSpPr>
          <p:cNvPr id="20" name="文本框 19"/>
          <p:cNvSpPr txBox="1"/>
          <p:nvPr/>
        </p:nvSpPr>
        <p:spPr>
          <a:xfrm>
            <a:off x="15290165" y="26689426"/>
            <a:ext cx="13105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References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5290165" y="28188026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/>
              <a:t>Type your text here</a:t>
            </a:r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  <a:p>
            <a:pPr algn="ctr"/>
            <a:endParaRPr lang="en-US" altLang="zh-CN" sz="3600" dirty="0"/>
          </a:p>
        </p:txBody>
      </p:sp>
      <p:sp>
        <p:nvSpPr>
          <p:cNvPr id="22" name="文本框 21"/>
          <p:cNvSpPr txBox="1"/>
          <p:nvPr/>
        </p:nvSpPr>
        <p:spPr>
          <a:xfrm>
            <a:off x="15289530" y="34080826"/>
            <a:ext cx="13106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Acknowlegements or Contact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290165" y="35579426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Type your text here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  <p:sp>
        <p:nvSpPr>
          <p:cNvPr id="24" name="文本框 23"/>
          <p:cNvSpPr txBox="1"/>
          <p:nvPr/>
        </p:nvSpPr>
        <p:spPr>
          <a:xfrm>
            <a:off x="1104900" y="299720"/>
            <a:ext cx="26962100" cy="6451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/>
              <a:t>Conference Full Name Here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2380615" y="2377181"/>
            <a:ext cx="2451100" cy="8737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noAutofit/>
          </a:bodyPr>
          <a:lstStyle/>
          <a:p>
            <a:pPr algn="ctr"/>
            <a:r>
              <a:rPr lang="en-US" altLang="zh-CN" sz="4400"/>
              <a:t>Paper ID</a:t>
            </a:r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  <a:p>
            <a:pPr algn="ctr"/>
            <a:endParaRPr lang="en-US" altLang="zh-CN" sz="36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a45ea4b-2ba6-4ba1-9ed9-8c70546a5e3a"/>
  <p:tag name="COMMONDATA" val="eyJoZGlkIjoiNzk5OTEyYjAxZGI2NGQ3NjBmNWY1NGIwOWJhMGUyYj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自定义</PresentationFormat>
  <Paragraphs>106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Xiao Lee</cp:lastModifiedBy>
  <cp:revision>178</cp:revision>
  <dcterms:created xsi:type="dcterms:W3CDTF">2019-06-19T02:08:00Z</dcterms:created>
  <dcterms:modified xsi:type="dcterms:W3CDTF">2023-04-07T06:25:42Z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6B3F8137952B4430ACDBF4D35D2BFA64</vt:lpwstr>
  </property>
</Properties>
</file>