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86" y="336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318081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D17E0B37-EFC7-4DEA-FCB0-BA27F0B68A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7" y="88599"/>
            <a:ext cx="1577945" cy="1229482"/>
          </a:xfrm>
          <a:prstGeom prst="rect">
            <a:avLst/>
          </a:prstGeom>
        </p:spPr>
      </p:pic>
      <p:pic>
        <p:nvPicPr>
          <p:cNvPr id="14" name="Picture 5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B2C62A1B-092E-F36C-EEBC-0B9ADDDDCE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37" y="181534"/>
            <a:ext cx="1144800" cy="1144800"/>
          </a:xfrm>
          <a:prstGeom prst="rect">
            <a:avLst/>
          </a:prstGeom>
        </p:spPr>
      </p:pic>
      <p:pic>
        <p:nvPicPr>
          <p:cNvPr id="15" name="图片 14" descr="手机屏幕截图&#10;&#10;中度可信度描述已自动生成">
            <a:extLst>
              <a:ext uri="{FF2B5EF4-FFF2-40B4-BE49-F238E27FC236}">
                <a16:creationId xmlns:a16="http://schemas.microsoft.com/office/drawing/2014/main" id="{A068A34A-03CE-9B66-FD7A-BB31B3D57B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882" y="357746"/>
            <a:ext cx="2286000" cy="790575"/>
          </a:xfrm>
          <a:prstGeom prst="rect">
            <a:avLst/>
          </a:prstGeom>
        </p:spPr>
      </p:pic>
      <p:pic>
        <p:nvPicPr>
          <p:cNvPr id="16" name="图片 15" descr="画着卡通人物&#10;&#10;中度可信度描述已自动生成">
            <a:extLst>
              <a:ext uri="{FF2B5EF4-FFF2-40B4-BE49-F238E27FC236}">
                <a16:creationId xmlns:a16="http://schemas.microsoft.com/office/drawing/2014/main" id="{A4E32F5D-0EA8-66F0-BE22-D861B719A6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600" y="130081"/>
            <a:ext cx="1266825" cy="1188000"/>
          </a:xfrm>
          <a:prstGeom prst="rect">
            <a:avLst/>
          </a:prstGeom>
        </p:spPr>
      </p:pic>
      <p:pic>
        <p:nvPicPr>
          <p:cNvPr id="17" name="图片 16" descr="徽标&#10;&#10;中度可信度描述已自动生成">
            <a:extLst>
              <a:ext uri="{FF2B5EF4-FFF2-40B4-BE49-F238E27FC236}">
                <a16:creationId xmlns:a16="http://schemas.microsoft.com/office/drawing/2014/main" id="{8D324835-08E0-D92F-FE28-09404905E71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41" y="182830"/>
            <a:ext cx="1144800" cy="114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591" y="6654"/>
            <a:ext cx="1112059" cy="8664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Material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(ATEEE 2025)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ea typeface="Malgun Gothic" panose="020B0503020000020004" charset="-127"/>
              </a:rPr>
              <a:t>20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“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OSpeech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546fcd96-df31-4b40-b7b7-ffafb704e851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66</cp:revision>
  <dcterms:created xsi:type="dcterms:W3CDTF">2021-03-04T02:28:00Z</dcterms:created>
  <dcterms:modified xsi:type="dcterms:W3CDTF">2024-09-13T07:43:19Z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