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9" r:id="rId2"/>
    <p:sldId id="262" r:id="rId3"/>
    <p:sldId id="264" r:id="rId4"/>
    <p:sldId id="265" r:id="rId5"/>
    <p:sldId id="266" r:id="rId6"/>
    <p:sldId id="267" r:id="rId7"/>
    <p:sldId id="268" r:id="rId8"/>
    <p:sldId id="269" r:id="rId9"/>
  </p:sldIdLst>
  <p:sldSz cx="12192000" cy="6858000"/>
  <p:notesSz cx="6858000" cy="9144000"/>
  <p:custDataLst>
    <p:tags r:id="rId12"/>
  </p:custData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4">
          <p15:clr>
            <a:srgbClr val="A4A3A4"/>
          </p15:clr>
        </p15:guide>
        <p15:guide id="2" pos="38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6349" autoAdjust="0"/>
  </p:normalViewPr>
  <p:slideViewPr>
    <p:cSldViewPr snapToGrid="0" showGuides="1">
      <p:cViewPr>
        <p:scale>
          <a:sx n="100" d="100"/>
          <a:sy n="100" d="100"/>
        </p:scale>
        <p:origin x="1626" y="336"/>
      </p:cViewPr>
      <p:guideLst>
        <p:guide orient="horz" pos="2144"/>
        <p:guide pos="383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2024/9/13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CF5FD2-31F0-4C0B-95CA-811A8A4E6F51}" type="datetimeFigureOut">
              <a:rPr lang="ko-KR" altLang="en-US" smtClean="0"/>
              <a:t>2024-09-13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101942-F20C-4A08-95F5-2A6986C15CBB}" type="slidenum">
              <a:rPr lang="ko-KR" altLang="en-US" smtClean="0"/>
              <a:t>‹#›</a:t>
            </a:fld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01942-F20C-4A08-95F5-2A6986C15CBB}" type="slidenum">
              <a:rPr lang="ko-KR" altLang="en-US" smtClean="0"/>
              <a:t>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92171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9" name="직사각형 8"/>
          <p:cNvSpPr/>
          <p:nvPr userDrawn="1"/>
        </p:nvSpPr>
        <p:spPr>
          <a:xfrm>
            <a:off x="0" y="1329177"/>
            <a:ext cx="12192000" cy="4621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BF7C16B4-CD96-41A5-7CDE-F013BAFFCC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387" y="88599"/>
            <a:ext cx="1577945" cy="1229482"/>
          </a:xfrm>
          <a:prstGeom prst="rect">
            <a:avLst/>
          </a:prstGeom>
        </p:spPr>
      </p:pic>
      <p:pic>
        <p:nvPicPr>
          <p:cNvPr id="7" name="Picture 5" descr="A close-up of a logo&#10;&#10;Description automatically generated with low confidence">
            <a:extLst>
              <a:ext uri="{FF2B5EF4-FFF2-40B4-BE49-F238E27FC236}">
                <a16:creationId xmlns:a16="http://schemas.microsoft.com/office/drawing/2014/main" id="{9B1655EC-FA73-FBD9-B014-B2237EA8B2C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1637" y="181534"/>
            <a:ext cx="1144800" cy="1144800"/>
          </a:xfrm>
          <a:prstGeom prst="rect">
            <a:avLst/>
          </a:prstGeom>
        </p:spPr>
      </p:pic>
      <p:pic>
        <p:nvPicPr>
          <p:cNvPr id="10" name="图片 9" descr="手机屏幕截图&#10;&#10;中度可信度描述已自动生成">
            <a:extLst>
              <a:ext uri="{FF2B5EF4-FFF2-40B4-BE49-F238E27FC236}">
                <a16:creationId xmlns:a16="http://schemas.microsoft.com/office/drawing/2014/main" id="{2D380323-E062-3656-2D6D-9114D682E97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3882" y="357746"/>
            <a:ext cx="2286000" cy="790575"/>
          </a:xfrm>
          <a:prstGeom prst="rect">
            <a:avLst/>
          </a:prstGeom>
        </p:spPr>
      </p:pic>
      <p:pic>
        <p:nvPicPr>
          <p:cNvPr id="11" name="图片 10" descr="画着卡通人物&#10;&#10;中度可信度描述已自动生成">
            <a:extLst>
              <a:ext uri="{FF2B5EF4-FFF2-40B4-BE49-F238E27FC236}">
                <a16:creationId xmlns:a16="http://schemas.microsoft.com/office/drawing/2014/main" id="{58B51A9A-6CDB-BDA0-CF12-FA1DB3741C1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4600" y="130081"/>
            <a:ext cx="1266825" cy="1188000"/>
          </a:xfrm>
          <a:prstGeom prst="rect">
            <a:avLst/>
          </a:prstGeom>
        </p:spPr>
      </p:pic>
      <p:pic>
        <p:nvPicPr>
          <p:cNvPr id="12" name="图片 11" descr="徽标&#10;&#10;中度可信度描述已自动生成">
            <a:extLst>
              <a:ext uri="{FF2B5EF4-FFF2-40B4-BE49-F238E27FC236}">
                <a16:creationId xmlns:a16="http://schemas.microsoft.com/office/drawing/2014/main" id="{04C89DCB-9809-115C-B801-45E3BF836D1D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9841" y="182830"/>
            <a:ext cx="1144800" cy="11448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9286875" y="6442075"/>
            <a:ext cx="2743200" cy="365125"/>
          </a:xfrm>
        </p:spPr>
        <p:txBody>
          <a:bodyPr/>
          <a:lstStyle/>
          <a:p>
            <a:fld id="{9D1B9D8C-A161-4084-924B-59152344AFCF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0" y="0"/>
            <a:ext cx="12185650" cy="685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" name="직사각형 7"/>
          <p:cNvSpPr/>
          <p:nvPr userDrawn="1"/>
        </p:nvSpPr>
        <p:spPr>
          <a:xfrm>
            <a:off x="16951" y="889001"/>
            <a:ext cx="12192635" cy="62261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6350" y="91661"/>
            <a:ext cx="10359530" cy="797340"/>
          </a:xfrm>
        </p:spPr>
        <p:txBody>
          <a:bodyPr>
            <a:normAutofit/>
          </a:bodyPr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ko-KR" altLang="en-US" dirty="0"/>
              <a:t>Edit th</a:t>
            </a:r>
            <a:r>
              <a:rPr lang="en-US" altLang="ko-KR" dirty="0"/>
              <a:t>e</a:t>
            </a:r>
            <a:r>
              <a:rPr lang="ko-KR" altLang="en-US" dirty="0"/>
              <a:t> heading style</a:t>
            </a:r>
          </a:p>
        </p:txBody>
      </p:sp>
      <p:pic>
        <p:nvPicPr>
          <p:cNvPr id="3" name="Picture 2" descr="Logo, company name&#10;&#10;Description automatically generated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8235" y="7109"/>
            <a:ext cx="1131840" cy="88189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9D8C-A161-4084-924B-59152344AFC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Edit the</a:t>
            </a:r>
            <a:r>
              <a:rPr lang="en-US" altLang="ko-KR" dirty="0"/>
              <a:t> </a:t>
            </a:r>
            <a:r>
              <a:rPr lang="ko-KR" altLang="en-US" dirty="0"/>
              <a:t>heading style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B9D8C-A161-4084-924B-59152344AFC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1 CuadroTexto"/>
          <p:cNvSpPr txBox="1"/>
          <p:nvPr/>
        </p:nvSpPr>
        <p:spPr>
          <a:xfrm>
            <a:off x="4364217" y="1957635"/>
            <a:ext cx="3463290" cy="7683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Speech Title</a:t>
            </a:r>
          </a:p>
        </p:txBody>
      </p:sp>
      <p:sp>
        <p:nvSpPr>
          <p:cNvPr id="7" name="25 CuadroTexto"/>
          <p:cNvSpPr txBox="1"/>
          <p:nvPr/>
        </p:nvSpPr>
        <p:spPr>
          <a:xfrm>
            <a:off x="5071681" y="3586530"/>
            <a:ext cx="20486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Affiliation</a:t>
            </a:r>
          </a:p>
        </p:txBody>
      </p:sp>
      <p:sp>
        <p:nvSpPr>
          <p:cNvPr id="8" name="25 CuadroTexto"/>
          <p:cNvSpPr txBox="1"/>
          <p:nvPr/>
        </p:nvSpPr>
        <p:spPr>
          <a:xfrm>
            <a:off x="3481502" y="6044659"/>
            <a:ext cx="5357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Affiliation Logo, if needed</a:t>
            </a:r>
          </a:p>
        </p:txBody>
      </p:sp>
      <p:sp>
        <p:nvSpPr>
          <p:cNvPr id="9" name="25 CuadroTexto"/>
          <p:cNvSpPr txBox="1"/>
          <p:nvPr/>
        </p:nvSpPr>
        <p:spPr>
          <a:xfrm>
            <a:off x="0" y="2929757"/>
            <a:ext cx="121920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Speaker Name</a:t>
            </a:r>
            <a:endParaRPr lang="zh-CN" alt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4"/>
          <p:cNvSpPr txBox="1"/>
          <p:nvPr/>
        </p:nvSpPr>
        <p:spPr>
          <a:xfrm>
            <a:off x="0" y="4423410"/>
            <a:ext cx="12192635" cy="10147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</a:rPr>
              <a:t>2</a:t>
            </a:r>
            <a:r>
              <a:rPr lang="en-US" altLang="zh-CN" sz="2000" b="1" baseline="300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</a:rPr>
              <a:t>nd</a:t>
            </a:r>
            <a:r>
              <a:rPr lang="en-US" altLang="zh-CN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</a:rPr>
              <a:t> International Conference on Advanced Technology of Electrical Material and Energy</a:t>
            </a:r>
            <a:endParaRPr lang="en-US" altLang="zh-CN" sz="2000" b="1" i="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Open Sans" panose="020B0606030504020204" pitchFamily="34" charset="0"/>
            </a:endParaRPr>
          </a:p>
          <a:p>
            <a:pPr algn="ctr"/>
            <a:r>
              <a:rPr lang="en-US" altLang="zh-CN" sz="20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Open Sans" panose="020B0606030504020204" pitchFamily="34" charset="0"/>
              </a:rPr>
              <a:t> (ATEEE 2025)</a:t>
            </a:r>
          </a:p>
          <a:p>
            <a:pPr algn="ctr"/>
            <a:r>
              <a:rPr lang="en-US" altLang="ko-KR" sz="2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algun Gothic" panose="020B0503020000020004" charset="-127"/>
              </a:rPr>
              <a:t>[ T</a:t>
            </a:r>
            <a:r>
              <a:rPr lang="ko-KR" altLang="ko-KR" sz="2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algun Gothic" panose="020B0503020000020004" charset="-127"/>
              </a:rPr>
              <a:t>ime</a:t>
            </a:r>
            <a:r>
              <a:rPr lang="en-US" altLang="ko-KR" sz="2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algun Gothic" panose="020B0503020000020004" charset="-127"/>
              </a:rPr>
              <a:t> D</a:t>
            </a:r>
            <a:r>
              <a:rPr lang="ko-KR" altLang="ko-KR" sz="2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algun Gothic" panose="020B0503020000020004" charset="-127"/>
              </a:rPr>
              <a:t>uration: </a:t>
            </a:r>
            <a:r>
              <a:rPr lang="en-US" altLang="ko-KR" sz="2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algun Gothic" panose="020B0503020000020004" charset="-127"/>
              </a:rPr>
              <a:t>45</a:t>
            </a:r>
            <a:r>
              <a:rPr lang="ko-KR" altLang="ko-KR" sz="2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algun Gothic" panose="020B0503020000020004" charset="-127"/>
                <a:sym typeface="+mn-ea"/>
              </a:rPr>
              <a:t> minutes</a:t>
            </a:r>
            <a:r>
              <a:rPr lang="en-US" altLang="ko-KR" sz="2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algun Gothic" panose="020B0503020000020004" charset="-127"/>
                <a:sym typeface="+mn-ea"/>
              </a:rPr>
              <a:t>, 5 minutes for A&amp;Q ]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9D8C-A161-4084-924B-59152344AFCF}" type="slidenum">
              <a:rPr lang="ko-KR" altLang="en-US" smtClean="0"/>
              <a:t>2</a:t>
            </a:fld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356326" y="14514"/>
            <a:ext cx="10041708" cy="946898"/>
          </a:xfrm>
        </p:spPr>
        <p:txBody>
          <a:bodyPr>
            <a:normAutofit/>
          </a:bodyPr>
          <a:lstStyle/>
          <a:p>
            <a:r>
              <a:rPr lang="en-US" altLang="ko-KR" dirty="0">
                <a:sym typeface="+mn-ea"/>
              </a:rPr>
              <a:t>General Guideline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6780" y="1038559"/>
            <a:ext cx="11085739" cy="1153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●"/>
            </a:pPr>
            <a:r>
              <a:rPr lang="en-US" altLang="ko-KR" sz="2000" b="1" dirty="0">
                <a:effectLst/>
                <a:latin typeface="Arial" panose="020B0604020202020204" pitchFamily="34" charset="0"/>
                <a:ea typeface="Open Sans SemiBold" panose="020B0706030804020204" charset="0"/>
                <a:cs typeface="Open Sans SemiBold" panose="020B0706030804020204" charset="0"/>
              </a:rPr>
              <a:t>Slide Format: 16:9</a:t>
            </a:r>
            <a:r>
              <a:rPr lang="ko-KR" altLang="ko-KR" sz="2000" dirty="0">
                <a:effectLst/>
                <a:latin typeface="Arial" panose="020B0604020202020204" pitchFamily="34" charset="0"/>
                <a:ea typeface="Malgun Gothic" panose="020B0503020000020004" charset="-127"/>
              </a:rPr>
              <a:t>  </a:t>
            </a: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●"/>
            </a:pPr>
            <a:r>
              <a:rPr lang="ko-KR" altLang="ko-KR" sz="2000" b="1" dirty="0" err="1">
                <a:effectLst/>
                <a:latin typeface="Arial" panose="020B0604020202020204" pitchFamily="34" charset="0"/>
                <a:ea typeface="Open Sans SemiBold" panose="020B0706030804020204" charset="0"/>
                <a:cs typeface="Open Sans SemiBold" panose="020B0706030804020204" charset="0"/>
              </a:rPr>
              <a:t>File</a:t>
            </a:r>
            <a:r>
              <a:rPr lang="ko-KR" altLang="ko-KR" sz="2000" b="1" dirty="0">
                <a:effectLst/>
                <a:latin typeface="Arial" panose="020B0604020202020204" pitchFamily="34" charset="0"/>
                <a:ea typeface="Open Sans SemiBold" panose="020B0706030804020204" charset="0"/>
                <a:cs typeface="Open Sans SemiBold" panose="020B0706030804020204" charset="0"/>
              </a:rPr>
              <a:t> </a:t>
            </a:r>
            <a:r>
              <a:rPr lang="ko-KR" altLang="ko-KR" sz="2000" b="1" dirty="0" err="1">
                <a:effectLst/>
                <a:latin typeface="Arial" panose="020B0604020202020204" pitchFamily="34" charset="0"/>
                <a:ea typeface="Open Sans SemiBold" panose="020B0706030804020204" charset="0"/>
                <a:cs typeface="Open Sans SemiBold" panose="020B0706030804020204" charset="0"/>
              </a:rPr>
              <a:t>Naming</a:t>
            </a:r>
            <a:r>
              <a:rPr lang="ko-KR" altLang="ko-KR" sz="2000" b="1" dirty="0">
                <a:effectLst/>
                <a:latin typeface="Arial" panose="020B0604020202020204" pitchFamily="34" charset="0"/>
                <a:ea typeface="Open Sans SemiBold" panose="020B0706030804020204" charset="0"/>
                <a:cs typeface="Open Sans SemiBold" panose="020B0706030804020204" charset="0"/>
              </a:rPr>
              <a:t> </a:t>
            </a:r>
            <a:r>
              <a:rPr lang="ko-KR" altLang="ko-KR" sz="2000" b="1" dirty="0" err="1">
                <a:effectLst/>
                <a:latin typeface="Arial" panose="020B0604020202020204" pitchFamily="34" charset="0"/>
                <a:ea typeface="Open Sans SemiBold" panose="020B0706030804020204" charset="0"/>
                <a:cs typeface="Open Sans SemiBold" panose="020B0706030804020204" charset="0"/>
              </a:rPr>
              <a:t>Convention</a:t>
            </a:r>
            <a:r>
              <a:rPr lang="ko-KR" altLang="ko-KR" sz="2000" b="1" dirty="0">
                <a:effectLst/>
                <a:latin typeface="Arial" panose="020B0604020202020204" pitchFamily="34" charset="0"/>
                <a:ea typeface="Open Sans SemiBold" panose="020B0706030804020204" charset="0"/>
                <a:cs typeface="Open Sans SemiBold" panose="020B0706030804020204" charset="0"/>
              </a:rPr>
              <a:t>:</a:t>
            </a:r>
            <a:endParaRPr lang="ko-KR" altLang="ko-KR" sz="2000" dirty="0">
              <a:effectLst/>
              <a:latin typeface="Arial" panose="020B0604020202020204" pitchFamily="34" charset="0"/>
              <a:ea typeface="Open Sans SemiBold" panose="020B0706030804020204" charset="0"/>
              <a:cs typeface="Open Sans SemiBold" panose="020B0706030804020204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-"/>
            </a:pPr>
            <a:r>
              <a:rPr lang="en-US" altLang="ko-KR" sz="2000" u="none" strike="noStrike" dirty="0">
                <a:effectLst/>
                <a:latin typeface="Arial" panose="020B0604020202020204" pitchFamily="34" charset="0"/>
                <a:ea typeface="Malgun Gothic" panose="020B0503020000020004" charset="-127"/>
              </a:rPr>
              <a:t>PowerPoint</a:t>
            </a:r>
            <a:r>
              <a:rPr lang="ko-KR" altLang="ko-KR" sz="2000" u="none" strike="noStrike" dirty="0">
                <a:effectLst/>
                <a:latin typeface="Arial" panose="020B0604020202020204" pitchFamily="34" charset="0"/>
                <a:ea typeface="Malgun Gothic" panose="020B0503020000020004" charset="-127"/>
              </a:rPr>
              <a:t> should be named “</a:t>
            </a:r>
            <a:r>
              <a:rPr lang="en-US" altLang="ko-KR" sz="2000" b="1" dirty="0" err="1">
                <a:latin typeface="Arial" panose="020B0604020202020204" pitchFamily="34" charset="0"/>
                <a:ea typeface="Malgun Gothic" panose="020B0503020000020004" charset="-127"/>
              </a:rPr>
              <a:t>KN</a:t>
            </a:r>
            <a:r>
              <a:rPr lang="en-US" altLang="ko-KR" sz="2000" b="1" u="none" strike="noStrike" dirty="0" err="1">
                <a:effectLst/>
                <a:latin typeface="Arial" panose="020B0604020202020204" pitchFamily="34" charset="0"/>
                <a:ea typeface="Malgun Gothic" panose="020B0503020000020004" charset="-127"/>
              </a:rPr>
              <a:t>Speech</a:t>
            </a:r>
            <a:r>
              <a:rPr lang="ko-KR" altLang="ko-KR" sz="2000" u="none" strike="noStrike" dirty="0">
                <a:effectLst/>
                <a:latin typeface="Arial" panose="020B0604020202020204" pitchFamily="34" charset="0"/>
                <a:ea typeface="Malgun Gothic" panose="020B0503020000020004" charset="-127"/>
              </a:rPr>
              <a:t>"</a:t>
            </a:r>
            <a:r>
              <a:rPr lang="en-US" altLang="ko-KR" sz="2000" u="none" strike="noStrike" dirty="0">
                <a:effectLst/>
                <a:latin typeface="Arial" panose="020B0604020202020204" pitchFamily="34" charset="0"/>
                <a:ea typeface="Malgun Gothic" panose="020B0503020000020004" charset="-127"/>
              </a:rPr>
              <a:t>.pptx</a:t>
            </a:r>
          </a:p>
        </p:txBody>
      </p:sp>
      <p:sp>
        <p:nvSpPr>
          <p:cNvPr id="5" name="TextBox 3"/>
          <p:cNvSpPr txBox="1"/>
          <p:nvPr/>
        </p:nvSpPr>
        <p:spPr>
          <a:xfrm>
            <a:off x="716325" y="2277444"/>
            <a:ext cx="11085739" cy="18611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●"/>
            </a:pPr>
            <a:r>
              <a:rPr lang="en-US" altLang="ko-KR" sz="2000" b="1" dirty="0">
                <a:effectLst/>
                <a:latin typeface="Arial" panose="020B0604020202020204" pitchFamily="34" charset="0"/>
                <a:ea typeface="Open Sans SemiBold" panose="020B0706030804020204" charset="0"/>
                <a:cs typeface="Open Sans SemiBold" panose="020B0706030804020204" charset="0"/>
                <a:sym typeface="+mn-ea"/>
              </a:rPr>
              <a:t>Recommended Contents of Your Presentation</a:t>
            </a:r>
            <a:endParaRPr lang="en-US" altLang="ko-KR" sz="2000" b="1" dirty="0">
              <a:effectLst/>
              <a:latin typeface="Arial" panose="020B0604020202020204" pitchFamily="34" charset="0"/>
              <a:ea typeface="Open Sans SemiBold" panose="020B0706030804020204" charset="0"/>
              <a:cs typeface="Open Sans SemiBold" panose="020B0706030804020204" charset="0"/>
            </a:endParaRPr>
          </a:p>
          <a:p>
            <a:pPr lvl="0" indent="0">
              <a:lnSpc>
                <a:spcPct val="115000"/>
              </a:lnSpc>
              <a:buFont typeface="Arial" panose="020B0604020202020204" pitchFamily="34" charset="0"/>
              <a:buNone/>
            </a:pPr>
            <a:r>
              <a:rPr lang="en-US" altLang="ko-KR" sz="2000" dirty="0">
                <a:effectLst/>
                <a:latin typeface="Arial" panose="020B0604020202020204" pitchFamily="34" charset="0"/>
                <a:ea typeface="Malgun Gothic" panose="020B0503020000020004" charset="-127"/>
              </a:rPr>
              <a:t>Introduction and Purpose</a:t>
            </a:r>
          </a:p>
          <a:p>
            <a:pPr lvl="0" indent="0">
              <a:lnSpc>
                <a:spcPct val="115000"/>
              </a:lnSpc>
              <a:buFont typeface="Arial" panose="020B0604020202020204" pitchFamily="34" charset="0"/>
              <a:buNone/>
            </a:pPr>
            <a:r>
              <a:rPr lang="en-US" altLang="ko-KR" sz="2000" dirty="0">
                <a:effectLst/>
                <a:latin typeface="Arial" panose="020B0604020202020204" pitchFamily="34" charset="0"/>
                <a:ea typeface="Malgun Gothic" panose="020B0503020000020004" charset="-127"/>
              </a:rPr>
              <a:t>Hypothesis/Research Method and Main Process</a:t>
            </a:r>
          </a:p>
          <a:p>
            <a:pPr lvl="0" indent="0">
              <a:lnSpc>
                <a:spcPct val="115000"/>
              </a:lnSpc>
              <a:buFont typeface="Arial" panose="020B0604020202020204" pitchFamily="34" charset="0"/>
              <a:buNone/>
            </a:pPr>
            <a:r>
              <a:rPr lang="en-US" altLang="ko-KR" sz="2000" dirty="0">
                <a:effectLst/>
                <a:latin typeface="Arial" panose="020B0604020202020204" pitchFamily="34" charset="0"/>
                <a:ea typeface="Malgun Gothic" panose="020B0503020000020004" charset="-127"/>
              </a:rPr>
              <a:t>Results and Analysis</a:t>
            </a:r>
          </a:p>
          <a:p>
            <a:pPr lvl="0" indent="0">
              <a:lnSpc>
                <a:spcPct val="115000"/>
              </a:lnSpc>
              <a:buFont typeface="Arial" panose="020B0604020202020204" pitchFamily="34" charset="0"/>
              <a:buNone/>
            </a:pPr>
            <a:r>
              <a:rPr lang="en-US" altLang="ko-KR" sz="2000" dirty="0">
                <a:effectLst/>
                <a:latin typeface="Arial" panose="020B0604020202020204" pitchFamily="34" charset="0"/>
                <a:ea typeface="Malgun Gothic" panose="020B0503020000020004" charset="-127"/>
              </a:rPr>
              <a:t>Conclusion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9D8C-A161-4084-924B-59152344AFCF}" type="slidenum">
              <a:rPr lang="ko-KR" altLang="en-US" smtClean="0"/>
              <a:t>3</a:t>
            </a:fld>
            <a:endParaRPr lang="ko-KR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9D8C-A161-4084-924B-59152344AFCF}" type="slidenum">
              <a:rPr lang="ko-KR" altLang="en-US" smtClean="0"/>
              <a:t>4</a:t>
            </a:fld>
            <a:endParaRPr lang="ko-KR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9D8C-A161-4084-924B-59152344AFCF}" type="slidenum">
              <a:rPr lang="ko-KR" altLang="en-US" smtClean="0"/>
              <a:t>5</a:t>
            </a:fld>
            <a:endParaRPr lang="ko-KR" altLang="en-US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9D8C-A161-4084-924B-59152344AFCF}" type="slidenum">
              <a:rPr lang="ko-KR" altLang="en-US" smtClean="0"/>
              <a:t>6</a:t>
            </a:fld>
            <a:endParaRPr lang="ko-KR" altLang="en-US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9D8C-A161-4084-924B-59152344AFCF}" type="slidenum">
              <a:rPr lang="ko-KR" altLang="en-US" smtClean="0"/>
              <a:t>7</a:t>
            </a:fld>
            <a:endParaRPr lang="ko-KR" altLang="en-US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9D8C-A161-4084-924B-59152344AFCF}" type="slidenum">
              <a:rPr lang="ko-KR" altLang="en-US" smtClean="0"/>
              <a:t>8</a:t>
            </a:fld>
            <a:endParaRPr lang="ko-KR" altLang="en-US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YWVlZWQ2ZDAxYzQ3YWJkZjRhZjdkMGRkN2ViZjllOWIifQ=="/>
  <p:tag name="KSO_WPP_MARK_KEY" val="ed87a3a3-ce37-44e3-b0c7-e40bbfa0f0e0"/>
</p:tagLst>
</file>

<file path=ppt/theme/theme1.xml><?xml version="1.0" encoding="utf-8"?>
<a:theme xmlns:a="http://schemas.openxmlformats.org/drawingml/2006/main" name="Office 테마">
  <a:themeElements>
    <a:clrScheme name="黄绿色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88</Words>
  <Application>Microsoft Office PowerPoint</Application>
  <PresentationFormat>宽屏</PresentationFormat>
  <Paragraphs>24</Paragraphs>
  <Slides>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4" baseType="lpstr">
      <vt:lpstr>맑은 고딕</vt:lpstr>
      <vt:lpstr>Arial</vt:lpstr>
      <vt:lpstr>Calibri</vt:lpstr>
      <vt:lpstr>Open Sans</vt:lpstr>
      <vt:lpstr>Symbol</vt:lpstr>
      <vt:lpstr>Office 테마</vt:lpstr>
      <vt:lpstr>PowerPoint 演示文稿</vt:lpstr>
      <vt:lpstr>General Guideline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ICESGE</dc:creator>
  <cp:lastModifiedBy>M J</cp:lastModifiedBy>
  <cp:revision>66</cp:revision>
  <dcterms:created xsi:type="dcterms:W3CDTF">2021-03-04T02:28:00Z</dcterms:created>
  <dcterms:modified xsi:type="dcterms:W3CDTF">2024-09-13T07:43:26Z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F79E87D6E77E420188FE96E8EDE7D489</vt:lpwstr>
  </property>
  <property fmtid="{D5CDD505-2E9C-101B-9397-08002B2CF9AE}" pid="3" name="KSOProductBuildVer">
    <vt:lpwstr>2052-11.1.0.12313</vt:lpwstr>
  </property>
</Properties>
</file>