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custDataLst>
    <p:tags r:id="rId12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386" y="336"/>
      </p:cViewPr>
      <p:guideLst>
        <p:guide orient="horz" pos="2144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5FD2-31F0-4C0B-95CA-811A8A4E6F51}" type="datetimeFigureOut">
              <a:rPr lang="ko-KR" altLang="en-US" smtClean="0"/>
              <a:t>2024-09-13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942-F20C-4A08-95F5-2A6986C15CBB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1443722"/>
            <a:ext cx="12192000" cy="462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87" y="88599"/>
            <a:ext cx="1577945" cy="1229482"/>
          </a:xfrm>
          <a:prstGeom prst="rect">
            <a:avLst/>
          </a:prstGeom>
        </p:spPr>
      </p:pic>
      <p:pic>
        <p:nvPicPr>
          <p:cNvPr id="6" name="Picture 5" descr="A close-up of a logo&#10;&#10;Description automatically generated with low confidence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37" y="181534"/>
            <a:ext cx="1144800" cy="1144800"/>
          </a:xfrm>
          <a:prstGeom prst="rect">
            <a:avLst/>
          </a:prstGeom>
        </p:spPr>
      </p:pic>
      <p:pic>
        <p:nvPicPr>
          <p:cNvPr id="2" name="图片 1" descr="手机屏幕截图&#10;&#10;中度可信度描述已自动生成">
            <a:extLst>
              <a:ext uri="{FF2B5EF4-FFF2-40B4-BE49-F238E27FC236}">
                <a16:creationId xmlns:a16="http://schemas.microsoft.com/office/drawing/2014/main" id="{F72901E1-D341-101D-8C2D-30C5537FFC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882" y="357746"/>
            <a:ext cx="2286000" cy="790575"/>
          </a:xfrm>
          <a:prstGeom prst="rect">
            <a:avLst/>
          </a:prstGeom>
        </p:spPr>
      </p:pic>
      <p:pic>
        <p:nvPicPr>
          <p:cNvPr id="7" name="图片 6" descr="画着卡通人物&#10;&#10;中度可信度描述已自动生成">
            <a:extLst>
              <a:ext uri="{FF2B5EF4-FFF2-40B4-BE49-F238E27FC236}">
                <a16:creationId xmlns:a16="http://schemas.microsoft.com/office/drawing/2014/main" id="{A7823289-3557-EA6E-0490-F520FA791F0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600" y="130081"/>
            <a:ext cx="1266825" cy="1188000"/>
          </a:xfrm>
          <a:prstGeom prst="rect">
            <a:avLst/>
          </a:prstGeom>
        </p:spPr>
      </p:pic>
      <p:pic>
        <p:nvPicPr>
          <p:cNvPr id="11" name="图片 10" descr="徽标&#10;&#10;中度可信度描述已自动生成">
            <a:extLst>
              <a:ext uri="{FF2B5EF4-FFF2-40B4-BE49-F238E27FC236}">
                <a16:creationId xmlns:a16="http://schemas.microsoft.com/office/drawing/2014/main" id="{908FDDE2-8E38-9412-BC48-47D3ECED4B0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841" y="182830"/>
            <a:ext cx="1144800" cy="114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86875" y="6442075"/>
            <a:ext cx="2743200" cy="365125"/>
          </a:xfrm>
        </p:spPr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34537" y="-9214"/>
            <a:ext cx="1218565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16951" y="889001"/>
            <a:ext cx="12192635" cy="622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6350" y="91661"/>
            <a:ext cx="10359530" cy="79734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Edit th</a:t>
            </a:r>
            <a:r>
              <a:rPr lang="en-US" altLang="ko-KR" dirty="0"/>
              <a:t>e</a:t>
            </a:r>
            <a:r>
              <a:rPr lang="ko-KR" altLang="en-US" dirty="0"/>
              <a:t> heading style</a:t>
            </a: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591" y="6654"/>
            <a:ext cx="1112059" cy="866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Edit the</a:t>
            </a:r>
            <a:r>
              <a:rPr lang="en-US" altLang="ko-KR" dirty="0"/>
              <a:t> </a:t>
            </a:r>
            <a:r>
              <a:rPr lang="ko-KR" altLang="en-US" dirty="0"/>
              <a:t>heading style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CuadroTexto"/>
          <p:cNvSpPr txBox="1"/>
          <p:nvPr/>
        </p:nvSpPr>
        <p:spPr>
          <a:xfrm>
            <a:off x="4364217" y="1957635"/>
            <a:ext cx="346329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Speech Title</a:t>
            </a:r>
          </a:p>
        </p:txBody>
      </p:sp>
      <p:sp>
        <p:nvSpPr>
          <p:cNvPr id="7" name="25 CuadroTexto"/>
          <p:cNvSpPr txBox="1"/>
          <p:nvPr/>
        </p:nvSpPr>
        <p:spPr>
          <a:xfrm>
            <a:off x="5071681" y="3586530"/>
            <a:ext cx="204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8" name="25 CuadroTexto"/>
          <p:cNvSpPr txBox="1"/>
          <p:nvPr/>
        </p:nvSpPr>
        <p:spPr>
          <a:xfrm>
            <a:off x="3481502" y="6044659"/>
            <a:ext cx="535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 Logo, if needed</a:t>
            </a:r>
          </a:p>
        </p:txBody>
      </p:sp>
      <p:sp>
        <p:nvSpPr>
          <p:cNvPr id="9" name="25 CuadroTexto"/>
          <p:cNvSpPr txBox="1"/>
          <p:nvPr/>
        </p:nvSpPr>
        <p:spPr>
          <a:xfrm>
            <a:off x="0" y="2929757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0" y="4423410"/>
            <a:ext cx="12192635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2</a:t>
            </a:r>
            <a:r>
              <a:rPr lang="en-US" altLang="zh-CN" sz="20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nd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 International Conference on Advanced Technology of Electrical Material and Energy</a:t>
            </a:r>
            <a:endParaRPr lang="en-US" altLang="zh-CN" sz="20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 (ATEEE 2025)</a:t>
            </a:r>
          </a:p>
          <a:p>
            <a:pPr algn="ctr"/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[ T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ime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 D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uration: 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35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minutes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, 5 minutes for A&amp;Q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6326" y="14514"/>
            <a:ext cx="10041708" cy="946898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General Guideline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780" y="1038559"/>
            <a:ext cx="11085739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Slide Format: 16:9</a:t>
            </a:r>
            <a:r>
              <a:rPr lang="ko-KR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  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File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Naming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Convention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:</a:t>
            </a:r>
            <a:endParaRPr lang="ko-KR" altLang="ko-KR" sz="2000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PowerPoint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should be named "</a:t>
            </a:r>
            <a:r>
              <a:rPr lang="en-US" altLang="ko-KR" sz="2000" b="1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ISpeech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.pptx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6325" y="2277444"/>
            <a:ext cx="11085739" cy="1861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  <a:sym typeface="+mn-ea"/>
              </a:rPr>
              <a:t>Recommended Contents of Your Presentation</a:t>
            </a:r>
            <a:endParaRPr lang="en-US" altLang="ko-KR" sz="2000" b="1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Introduction and Purpose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Hypothesis/Research Method and Main Process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Results and Analysis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WVlZWQ2ZDAxYzQ3YWJkZjRhZjdkMGRkN2ViZjllOWIifQ=="/>
  <p:tag name="KSO_WPP_MARK_KEY" val="806c7039-b603-47b5-a436-46c6279f68e5"/>
</p:tagLst>
</file>

<file path=ppt/theme/theme1.xml><?xml version="1.0" encoding="utf-8"?>
<a:theme xmlns:a="http://schemas.openxmlformats.org/drawingml/2006/main" name="Office 테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宽屏</PresentationFormat>
  <Paragraphs>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Open Sans</vt:lpstr>
      <vt:lpstr>Symbol</vt:lpstr>
      <vt:lpstr>Office 테마</vt:lpstr>
      <vt:lpstr>PowerPoint 演示文稿</vt:lpstr>
      <vt:lpstr>General Guideline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ICESGE</dc:creator>
  <cp:lastModifiedBy>M J</cp:lastModifiedBy>
  <cp:revision>62</cp:revision>
  <dcterms:created xsi:type="dcterms:W3CDTF">2021-03-04T02:28:00Z</dcterms:created>
  <dcterms:modified xsi:type="dcterms:W3CDTF">2024-09-13T07:42:56Z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F79E87D6E77E420188FE96E8EDE7D489</vt:lpwstr>
  </property>
  <property fmtid="{D5CDD505-2E9C-101B-9397-08002B2CF9AE}" pid="3" name="KSOProductBuildVer">
    <vt:lpwstr>2052-11.1.0.12313</vt:lpwstr>
  </property>
</Properties>
</file>