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870" y="84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443722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7" y="88599"/>
            <a:ext cx="1577945" cy="1229482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 with low confidenc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37" y="181534"/>
            <a:ext cx="1143000" cy="1143000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128" y="175079"/>
            <a:ext cx="1143001" cy="1143001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434" y="144500"/>
            <a:ext cx="1142999" cy="1142999"/>
          </a:xfrm>
          <a:prstGeom prst="rect">
            <a:avLst/>
          </a:prstGeom>
        </p:spPr>
      </p:pic>
      <p:pic>
        <p:nvPicPr>
          <p:cNvPr id="2" name="图片 1" descr="手机屏幕截图&#10;&#10;中度可信度描述已自动生成">
            <a:extLst>
              <a:ext uri="{FF2B5EF4-FFF2-40B4-BE49-F238E27FC236}">
                <a16:creationId xmlns:a16="http://schemas.microsoft.com/office/drawing/2014/main" id="{F72901E1-D341-101D-8C2D-30C5537FFC9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882" y="357746"/>
            <a:ext cx="2286000" cy="790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34537" y="-9214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591" y="6654"/>
            <a:ext cx="1112059" cy="8664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Engineering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US" altLang="zh-CN" sz="20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ATEEE-24</a:t>
            </a:r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35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"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ISpeech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806c7039-b603-47b5-a436-46c6279f68e5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60</cp:revision>
  <dcterms:created xsi:type="dcterms:W3CDTF">2021-03-04T02:28:00Z</dcterms:created>
  <dcterms:modified xsi:type="dcterms:W3CDTF">2024-01-28T08:35:43Z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